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8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96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61264-A46B-4898-82B5-568BE735D33B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8CE3-E57F-44ED-B694-05DEB820C7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8CE3-E57F-44ED-B694-05DEB820C7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0ABAD-F709-48C1-B78E-93E0F70C1840}" type="datetimeFigureOut">
              <a:rPr lang="en-US" smtClean="0"/>
              <a:pPr/>
              <a:t>2/13/2010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1086B1-9A5D-483D-9EA5-89CC2473C8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sz="8800" dirty="0" smtClean="0"/>
              <a:t/>
            </a:r>
            <a:br>
              <a:rPr lang="ar-EG" sz="8800" dirty="0" smtClean="0"/>
            </a:br>
            <a:endParaRPr lang="en-US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ar-EG" sz="9600" dirty="0" smtClean="0"/>
              <a:t>أسر المستقبل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الرابع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رصد أنشطة الاجتماع السابق.</a:t>
            </a:r>
          </a:p>
          <a:p>
            <a:pPr algn="r">
              <a:buNone/>
            </a:pPr>
            <a:r>
              <a:rPr lang="ar-EG" dirty="0" smtClean="0"/>
              <a:t>حوار حول الأكياس البلاستيكية.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dirty="0" smtClean="0"/>
              <a:t>الاجتماع الخامس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.</a:t>
            </a:r>
            <a:r>
              <a:rPr lang="en-US" dirty="0" smtClean="0"/>
              <a:t>“movie maker”</a:t>
            </a:r>
            <a:r>
              <a:rPr lang="ar-EG" dirty="0" smtClean="0"/>
              <a:t>عمل ورشة عمل عن</a:t>
            </a:r>
            <a:endParaRPr lang="en-US" dirty="0"/>
          </a:p>
        </p:txBody>
      </p:sp>
      <p:pic>
        <p:nvPicPr>
          <p:cNvPr id="5" name="Picture 4" descr="300_1309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52800"/>
            <a:ext cx="2819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moviemaker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52800"/>
            <a:ext cx="3136232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6000" dirty="0" smtClean="0"/>
              <a:t>الاجتماع السادس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عرض تقديمى عن النفايات الصلبة.</a:t>
            </a:r>
          </a:p>
        </p:txBody>
      </p:sp>
      <p:pic>
        <p:nvPicPr>
          <p:cNvPr id="4" name="Picture 3" descr="old_colony_rd_illegal_du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90800"/>
            <a:ext cx="6705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السابع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زارنا من مكتبة الاسكندرية  أ/ريهام عبد الحميد .    ومحمد وهبى الذى قام بعرض عن الاحتباس الحرارى.</a:t>
            </a:r>
            <a:endParaRPr lang="en-US" dirty="0"/>
          </a:p>
        </p:txBody>
      </p:sp>
      <p:pic>
        <p:nvPicPr>
          <p:cNvPr id="4" name="Picture 3" descr="DSCF1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0144" y="3650456"/>
            <a:ext cx="3143250" cy="2700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SCF1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05200"/>
            <a:ext cx="3886200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الثامن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عرض تقديمى عن الأهداف الانمائية للأمم المتحدة                                          عرض تقديمى عن ايان ”فلمنج“</a:t>
            </a:r>
            <a:endParaRPr lang="en-US" dirty="0"/>
          </a:p>
        </p:txBody>
      </p:sp>
      <p:pic>
        <p:nvPicPr>
          <p:cNvPr id="4" name="Picture 3" descr="100103104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276600"/>
            <a:ext cx="3657600" cy="306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100103100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352800"/>
            <a:ext cx="37338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التاسع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”.     </a:t>
            </a:r>
            <a:r>
              <a:rPr lang="en-US" dirty="0" smtClean="0"/>
              <a:t>The </a:t>
            </a:r>
            <a:r>
              <a:rPr lang="ar-EG" dirty="0" smtClean="0"/>
              <a:t>11</a:t>
            </a:r>
            <a:r>
              <a:rPr lang="en-US" dirty="0" smtClean="0"/>
              <a:t> Hour </a:t>
            </a:r>
            <a:r>
              <a:rPr lang="ar-EG" dirty="0" smtClean="0"/>
              <a:t>تم مناقشة عمل المناقشة البيئية ” </a:t>
            </a:r>
          </a:p>
          <a:p>
            <a:pPr algn="r">
              <a:buNone/>
            </a:pPr>
            <a:r>
              <a:rPr lang="ar-EG" dirty="0" smtClean="0"/>
              <a:t>       </a:t>
            </a:r>
            <a:r>
              <a:rPr lang="en-US" dirty="0" smtClean="0"/>
              <a:t> www.11th Hour action.com </a:t>
            </a:r>
            <a:r>
              <a:rPr lang="ar-EG" dirty="0" smtClean="0"/>
              <a:t>وموقعها الالكترونى</a:t>
            </a:r>
            <a:endParaRPr lang="en-US" dirty="0"/>
          </a:p>
        </p:txBody>
      </p:sp>
      <p:pic>
        <p:nvPicPr>
          <p:cNvPr id="4" name="Picture 3" descr="CA-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2800"/>
            <a:ext cx="30480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2857500" cy="3590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عقبات فى الطريق: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عقبات واجهتنا لانشاء الأسرة.</a:t>
            </a:r>
          </a:p>
          <a:p>
            <a:pPr algn="r">
              <a:buNone/>
            </a:pPr>
            <a:r>
              <a:rPr lang="ar-EG" dirty="0" smtClean="0"/>
              <a:t>عقبات واجهتنا لتطبيق برنامج العمل.</a:t>
            </a:r>
          </a:p>
          <a:p>
            <a:pPr algn="r">
              <a:buNone/>
            </a:pPr>
            <a:r>
              <a:rPr lang="ar-EG" dirty="0" smtClean="0"/>
              <a:t>عقبات واجهتنا لنشرالفكرة.</a:t>
            </a:r>
            <a:endParaRPr lang="en-US" dirty="0"/>
          </a:p>
        </p:txBody>
      </p:sp>
      <p:pic>
        <p:nvPicPr>
          <p:cNvPr id="4" name="Picture 3" descr="gen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81400"/>
            <a:ext cx="7315200" cy="292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ايجابيات على الطريق: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الاستعداد النفسى للمشاركة من الطالبات.</a:t>
            </a:r>
          </a:p>
          <a:p>
            <a:pPr algn="r">
              <a:buNone/>
            </a:pPr>
            <a:r>
              <a:rPr lang="ar-EG" dirty="0" smtClean="0"/>
              <a:t>المساندة من ادارة المدرسة ومساحة الحرية والديموقراطية فى البرلمان المدرسى.</a:t>
            </a:r>
          </a:p>
          <a:p>
            <a:pPr algn="r">
              <a:buNone/>
            </a:pPr>
            <a:endParaRPr lang="ar-EG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5" name="Content Placeholder 3" descr="RECO0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52801"/>
            <a:ext cx="6172200" cy="307657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Unless you help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عدد الطالبات فى مدرسة الرمل الثانوية بنات 1385 </a:t>
            </a:r>
            <a:r>
              <a:rPr lang="ar-EG" dirty="0" smtClean="0"/>
              <a:t>طالبة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487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924800" cy="586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I have a dream</a:t>
            </a:r>
            <a:endParaRPr lang="en-US" sz="7200" dirty="0"/>
          </a:p>
        </p:txBody>
      </p:sp>
      <p:pic>
        <p:nvPicPr>
          <p:cNvPr id="7" name="Content Placeholder 6" descr="2175333_flag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057400"/>
            <a:ext cx="374927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286000"/>
            <a:ext cx="37528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um-mumbai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29200" y="533400"/>
            <a:ext cx="3581400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ubai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3733800" cy="601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We really want to help  but we need your help.</a:t>
            </a:r>
            <a:endParaRPr lang="en-US" sz="4800" dirty="0"/>
          </a:p>
        </p:txBody>
      </p:sp>
      <p:pic>
        <p:nvPicPr>
          <p:cNvPr id="6" name="Picture 5" descr="114-s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71800"/>
            <a:ext cx="4953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don’t like that…</a:t>
            </a:r>
            <a:endParaRPr lang="en-US" dirty="0"/>
          </a:p>
        </p:txBody>
      </p:sp>
      <p:pic>
        <p:nvPicPr>
          <p:cNvPr id="4" name="Content Placeholder 3" descr="024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514600"/>
            <a:ext cx="38100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item-wFVFuUqB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14600"/>
            <a:ext cx="38100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EG" sz="6000" dirty="0" smtClean="0"/>
              <a:t>المصادر: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الموقع الالكترونى لمدرسة الرمل الثانوية للبنات </a:t>
            </a:r>
          </a:p>
          <a:p>
            <a:pPr>
              <a:buNone/>
            </a:pPr>
            <a:r>
              <a:rPr lang="en-US" dirty="0" smtClean="0"/>
              <a:t>www.alramlsecodaryschool for girls.com</a:t>
            </a:r>
          </a:p>
          <a:p>
            <a:pPr algn="r">
              <a:buNone/>
            </a:pP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Hour action</a:t>
            </a:r>
            <a:r>
              <a:rPr lang="ar-EG" dirty="0" smtClean="0"/>
              <a:t>موقع حركة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www.11thHouraction.com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67200" y="838200"/>
            <a:ext cx="4495800" cy="5029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EG" sz="4800" dirty="0" smtClean="0"/>
              <a:t>شكر خاص لكل من محمد وهبى     ومحمد مبارك على مساعدتهما لنا</a:t>
            </a:r>
            <a:r>
              <a:rPr lang="ar-EG" sz="4800" dirty="0" smtClean="0">
                <a:solidFill>
                  <a:srgbClr val="C00000"/>
                </a:solidFill>
              </a:rPr>
              <a:t>.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Picture 4" descr="thank-you-2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3000" y="914400"/>
            <a:ext cx="3581400" cy="50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0" i="1" dirty="0" smtClean="0">
                <a:solidFill>
                  <a:schemeClr val="tx1"/>
                </a:solidFill>
              </a:rPr>
              <a:t>Which we will not be able to achieve</a:t>
            </a:r>
            <a:endParaRPr lang="en-US" sz="4800" b="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r">
              <a:buNone/>
            </a:pPr>
            <a:r>
              <a:rPr lang="ar-EG" sz="4400" dirty="0" smtClean="0"/>
              <a:t>فى البداية:</a:t>
            </a:r>
            <a:endParaRPr lang="en-US" sz="44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0"/>
            <a:ext cx="65532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EG" sz="7200" dirty="0" smtClean="0"/>
              <a:t>الفكرة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sz="3600" dirty="0" smtClean="0"/>
              <a:t>ومن هنا جاءت فكرة انشاء اسرة فى المدارس تنقل هذا الفكر الى جميع الطلاب و الطالبات بلا استثناء.</a:t>
            </a:r>
            <a:endParaRPr lang="en-US" sz="3600" dirty="0"/>
          </a:p>
        </p:txBody>
      </p:sp>
      <p:pic>
        <p:nvPicPr>
          <p:cNvPr id="4" name="Picture 3" descr="BAE07D7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76600"/>
            <a:ext cx="7315200" cy="288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EG" sz="7200" dirty="0" smtClean="0"/>
              <a:t>تحقيق الحلم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فى البداية عرضنا الأمر على أ/ريهام عبد الحميد. وطلبنا منها تصريح فى خطاب موجه لادارة المدرسة ليسمحوا لنا بتأسيس أسرة المستقبل فى مدرسة الرمل الثانوية .</a:t>
            </a:r>
            <a:endParaRPr lang="en-US" dirty="0"/>
          </a:p>
        </p:txBody>
      </p:sp>
      <p:pic>
        <p:nvPicPr>
          <p:cNvPr id="4" name="Picture 3" descr="alexandria%20biblio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86200"/>
            <a:ext cx="32004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100_0598%20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886200"/>
            <a:ext cx="3124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EG" sz="4000" dirty="0" smtClean="0"/>
              <a:t>و حصلنا على التصريح لتبدأ المحاولات و النقاشات مع ادارة المدرسة من 2 أغسطس 2009 الى 27 أكتوبر 2009.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EG" sz="6000" dirty="0" smtClean="0"/>
              <a:t>الاجتماع الأول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 </a:t>
            </a:r>
            <a:r>
              <a:rPr lang="ar-EG" dirty="0" smtClean="0"/>
              <a:t>عرضنا على الطالبات عرض عن أسر المستقبل و عرفناهم بالفكرة وكيف بدأت.</a:t>
            </a:r>
            <a:endParaRPr lang="en-US" dirty="0"/>
          </a:p>
        </p:txBody>
      </p:sp>
      <p:pic>
        <p:nvPicPr>
          <p:cNvPr id="6" name="Picture 5" descr="RECO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590800"/>
            <a:ext cx="3352800" cy="3906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RECO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124200"/>
            <a:ext cx="3505200" cy="3348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الثانى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ar-EG" dirty="0" smtClean="0"/>
              <a:t>حوار حول علاقة العلم بالأديان مع الاستعانة بأمثلة من مؤتمر ”تراث داروين الحى ”.</a:t>
            </a:r>
            <a:endParaRPr lang="en-US" dirty="0"/>
          </a:p>
        </p:txBody>
      </p:sp>
      <p:pic>
        <p:nvPicPr>
          <p:cNvPr id="4" name="Picture 3" descr="RECO0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1" y="2743200"/>
            <a:ext cx="3810000" cy="3686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RECO0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743200"/>
            <a:ext cx="3819525" cy="3681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ar-EG" sz="6000" dirty="0" smtClean="0"/>
              <a:t>الاجتماع الثالث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81600"/>
          </a:xfrm>
        </p:spPr>
        <p:txBody>
          <a:bodyPr/>
          <a:lstStyle/>
          <a:p>
            <a:pPr marL="596646" indent="-514350" algn="r">
              <a:buNone/>
            </a:pPr>
            <a:r>
              <a:rPr lang="ar-EG" dirty="0" smtClean="0"/>
              <a:t>أول عرض لاحدى عضوات الأسرة ”سلمى ابراهيم“ عن  التلوث .</a:t>
            </a:r>
          </a:p>
          <a:p>
            <a:pPr marL="596646" indent="-514350" algn="r">
              <a:buNone/>
            </a:pPr>
            <a:r>
              <a:rPr lang="ar-EG" dirty="0" smtClean="0"/>
              <a:t>وضع برنامج عمل الأسرة </a:t>
            </a:r>
            <a:r>
              <a:rPr lang="ar-EG" b="1" dirty="0" smtClean="0"/>
              <a:t>. </a:t>
            </a:r>
            <a:endParaRPr lang="en-US" b="1" dirty="0"/>
          </a:p>
        </p:txBody>
      </p:sp>
      <p:pic>
        <p:nvPicPr>
          <p:cNvPr id="5" name="Picture 4" descr="100103100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60960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320</Words>
  <Application>Microsoft Office PowerPoint</Application>
  <PresentationFormat>On-screen Show (4:3)</PresentationFormat>
  <Paragraphs>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</vt:lpstr>
      <vt:lpstr>I have a dream</vt:lpstr>
      <vt:lpstr>Which we will not be able to achieve</vt:lpstr>
      <vt:lpstr>الفكرة</vt:lpstr>
      <vt:lpstr>تحقيق الحلم </vt:lpstr>
      <vt:lpstr>Slide 6</vt:lpstr>
      <vt:lpstr>الاجتماع الأول</vt:lpstr>
      <vt:lpstr>الاجتماع الثانى </vt:lpstr>
      <vt:lpstr>الاجتماع الثالث</vt:lpstr>
      <vt:lpstr>الاجتماع الرابع</vt:lpstr>
      <vt:lpstr>الاجتماع الخامس </vt:lpstr>
      <vt:lpstr>الاجتماع السادس</vt:lpstr>
      <vt:lpstr>الاجتماع السابع</vt:lpstr>
      <vt:lpstr>الاجتماع الثامن</vt:lpstr>
      <vt:lpstr>الاجتماع التاسع</vt:lpstr>
      <vt:lpstr>عقبات فى الطريق:</vt:lpstr>
      <vt:lpstr>ايجابيات على الطريق:</vt:lpstr>
      <vt:lpstr>Unless you help</vt:lpstr>
      <vt:lpstr>Slide 19</vt:lpstr>
      <vt:lpstr>Slide 20</vt:lpstr>
      <vt:lpstr>Slide 21</vt:lpstr>
      <vt:lpstr>But don’t like that…</vt:lpstr>
      <vt:lpstr>المصادر:</vt:lpstr>
      <vt:lpstr>Slide 24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أسر المستقبل</dc:title>
  <dc:creator>school</dc:creator>
  <cp:lastModifiedBy>Administrator</cp:lastModifiedBy>
  <cp:revision>34</cp:revision>
  <dcterms:created xsi:type="dcterms:W3CDTF">2010-02-09T07:39:07Z</dcterms:created>
  <dcterms:modified xsi:type="dcterms:W3CDTF">2010-02-13T14:55:44Z</dcterms:modified>
</cp:coreProperties>
</file>